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F665B-A732-4DF8-8956-77B6DF2B0020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65D1C-3F1C-4298-BF42-2845829D1B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EEF72EB-231D-4BE8-BB81-FBE66FE5E9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72EB-231D-4BE8-BB81-FBE66FE5E9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72EB-231D-4BE8-BB81-FBE66FE5E9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72EB-231D-4BE8-BB81-FBE66FE5E9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EEF72EB-231D-4BE8-BB81-FBE66FE5E9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72EB-231D-4BE8-BB81-FBE66FE5E9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72EB-231D-4BE8-BB81-FBE66FE5E9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72EB-231D-4BE8-BB81-FBE66FE5E9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72EB-231D-4BE8-BB81-FBE66FE5E9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72EB-231D-4BE8-BB81-FBE66FE5E9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EEF72EB-231D-4BE8-BB81-FBE66FE5E9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9/7/2014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EEF72EB-231D-4BE8-BB81-FBE66FE5E9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Alert who, what, when, where,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72EB-231D-4BE8-BB81-FBE66FE5E9EC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ALERT organization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72EB-231D-4BE8-BB81-FBE66FE5E9EC}" type="slidenum">
              <a:rPr lang="en-US" smtClean="0"/>
              <a:t>2</a:t>
            </a:fld>
            <a:endParaRPr lang="en-US"/>
          </a:p>
        </p:txBody>
      </p:sp>
      <p:pic>
        <p:nvPicPr>
          <p:cNvPr id="7" name="Content Placeholder 6" descr="IMG_30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 Networks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72EB-231D-4BE8-BB81-FBE66FE5E9EC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279198" cy="541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934200" y="2286000"/>
            <a:ext cx="1447800" cy="8382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ALERT</a:t>
            </a:r>
            <a:endParaRPr lang="en-US" sz="2400" dirty="0">
              <a:latin typeface="Arial Black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43600" y="2667000"/>
            <a:ext cx="990600" cy="15240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43200" y="3124200"/>
            <a:ext cx="4114800" cy="91440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934200" y="3200400"/>
            <a:ext cx="457200" cy="99060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</TotalTime>
  <Words>21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Equity</vt:lpstr>
      <vt:lpstr>ALERT organization</vt:lpstr>
      <vt:lpstr>Slide 2</vt:lpstr>
      <vt:lpstr>Ham Networks</vt:lpstr>
    </vt:vector>
  </TitlesOfParts>
  <Company>Johnson Controls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Parsons</dc:creator>
  <cp:lastModifiedBy>Roger Parsons</cp:lastModifiedBy>
  <cp:revision>2</cp:revision>
  <dcterms:created xsi:type="dcterms:W3CDTF">2014-09-07T18:34:08Z</dcterms:created>
  <dcterms:modified xsi:type="dcterms:W3CDTF">2014-09-07T18:52:58Z</dcterms:modified>
</cp:coreProperties>
</file>